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7562850" cy="10688638"/>
  <p:notesSz cx="6735763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6" d="100"/>
          <a:sy n="66" d="100"/>
        </p:scale>
        <p:origin x="1614" y="72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20DB-BD96-E94A-A8B7-E09F4445BEC4}" type="datetimeFigureOut">
              <a:rPr kumimoji="1" lang="ja-JP" altLang="en-US" smtClean="0"/>
              <a:t>2022/8/1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3F90-DD69-6B4C-A816-F634E385F4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633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20DB-BD96-E94A-A8B7-E09F4445BEC4}" type="datetimeFigureOut">
              <a:rPr kumimoji="1" lang="ja-JP" altLang="en-US" smtClean="0"/>
              <a:t>2022/8/1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3F90-DD69-6B4C-A816-F634E385F4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099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3066" y="428042"/>
            <a:ext cx="1701641" cy="9119981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78143" y="428042"/>
            <a:ext cx="4978876" cy="9119981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20DB-BD96-E94A-A8B7-E09F4445BEC4}" type="datetimeFigureOut">
              <a:rPr kumimoji="1" lang="ja-JP" altLang="en-US" smtClean="0"/>
              <a:t>2022/8/1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3F90-DD69-6B4C-A816-F634E385F4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4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20DB-BD96-E94A-A8B7-E09F4445BEC4}" type="datetimeFigureOut">
              <a:rPr kumimoji="1" lang="ja-JP" altLang="en-US" smtClean="0"/>
              <a:t>2022/8/1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3F90-DD69-6B4C-A816-F634E385F4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82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20DB-BD96-E94A-A8B7-E09F4445BEC4}" type="datetimeFigureOut">
              <a:rPr kumimoji="1" lang="ja-JP" altLang="en-US" smtClean="0"/>
              <a:t>2022/8/1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3F90-DD69-6B4C-A816-F634E385F4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585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78142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844449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20DB-BD96-E94A-A8B7-E09F4445BEC4}" type="datetimeFigureOut">
              <a:rPr kumimoji="1" lang="ja-JP" altLang="en-US" smtClean="0"/>
              <a:t>2022/8/1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3F90-DD69-6B4C-A816-F634E385F4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99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20DB-BD96-E94A-A8B7-E09F4445BEC4}" type="datetimeFigureOut">
              <a:rPr kumimoji="1" lang="ja-JP" altLang="en-US" smtClean="0"/>
              <a:t>2022/8/1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3F90-DD69-6B4C-A816-F634E385F4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31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20DB-BD96-E94A-A8B7-E09F4445BEC4}" type="datetimeFigureOut">
              <a:rPr kumimoji="1" lang="ja-JP" altLang="en-US" smtClean="0"/>
              <a:t>2022/8/1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3F90-DD69-6B4C-A816-F634E385F4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96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20DB-BD96-E94A-A8B7-E09F4445BEC4}" type="datetimeFigureOut">
              <a:rPr kumimoji="1" lang="ja-JP" altLang="en-US" smtClean="0"/>
              <a:t>2022/8/1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3F90-DD69-6B4C-A816-F634E385F4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6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20DB-BD96-E94A-A8B7-E09F4445BEC4}" type="datetimeFigureOut">
              <a:rPr kumimoji="1" lang="ja-JP" altLang="en-US" smtClean="0"/>
              <a:t>2022/8/1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3F90-DD69-6B4C-A816-F634E385F4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0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20DB-BD96-E94A-A8B7-E09F4445BEC4}" type="datetimeFigureOut">
              <a:rPr kumimoji="1" lang="ja-JP" altLang="en-US" smtClean="0"/>
              <a:t>2022/8/1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3F90-DD69-6B4C-A816-F634E385F4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160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120DB-BD96-E94A-A8B7-E09F4445BEC4}" type="datetimeFigureOut">
              <a:rPr kumimoji="1" lang="ja-JP" altLang="en-US" smtClean="0"/>
              <a:t>2022/8/1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03F90-DD69-6B4C-A816-F634E385F4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83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025909" y="7359803"/>
            <a:ext cx="61331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4800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９</a:t>
            </a:r>
            <a:r>
              <a:rPr lang="ja-JP" altLang="en-US" sz="4800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月６日</a:t>
            </a:r>
            <a:r>
              <a:rPr lang="en-US" altLang="ja-JP" sz="4800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480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火</a:t>
            </a:r>
            <a:r>
              <a:rPr lang="en-US" altLang="ja-JP" sz="4800" cap="none" spc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en-US" sz="4800" cap="none" spc="0" dirty="0">
              <a:ln w="17780" cmpd="sng">
                <a:noFill/>
                <a:prstDash val="solid"/>
                <a:miter lim="800000"/>
              </a:ln>
              <a:solidFill>
                <a:srgbClr val="C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025909" y="4947267"/>
            <a:ext cx="613317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社内</a:t>
            </a:r>
            <a:r>
              <a:rPr lang="ja-JP" altLang="en-US" sz="2400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研修</a:t>
            </a:r>
            <a:r>
              <a:rPr lang="ja-JP" altLang="en-US" sz="2400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のため</a:t>
            </a:r>
            <a:endParaRPr lang="ja-JP" altLang="en-US" sz="2400" cap="none" spc="0" dirty="0">
              <a:ln w="17780" cmpd="sng">
                <a:noFill/>
                <a:prstDash val="solid"/>
                <a:miter lim="800000"/>
              </a:ln>
              <a:solidFill>
                <a:srgbClr val="C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048208" y="6144216"/>
            <a:ext cx="61331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4800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９月２日</a:t>
            </a:r>
            <a:r>
              <a:rPr lang="en-US" altLang="ja-JP" sz="4800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4800" dirty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金</a:t>
            </a:r>
            <a:r>
              <a:rPr lang="en-US" altLang="ja-JP" sz="4800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en-US" sz="4800" cap="none" spc="0" dirty="0">
              <a:ln w="17780" cmpd="sng">
                <a:noFill/>
                <a:prstDash val="solid"/>
                <a:miter lim="800000"/>
              </a:ln>
              <a:solidFill>
                <a:srgbClr val="C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14950" y="9981684"/>
            <a:ext cx="1866428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期間：</a:t>
            </a:r>
            <a:r>
              <a:rPr kumimoji="1" lang="en-US" altLang="ja-JP" sz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kumimoji="1" lang="ja-JP" alt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kumimoji="1" lang="ja-JP" alt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日（月）～</a:t>
            </a:r>
            <a:r>
              <a:rPr lang="en-US" altLang="ja-JP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kumimoji="1" lang="ja-JP" alt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ja-JP" alt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末</a:t>
            </a:r>
            <a:endParaRPr kumimoji="1" lang="ja-JP" altLang="en-US" sz="6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3471931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29</Words>
  <Application>Microsoft Office PowerPoint</Application>
  <PresentationFormat>ユーザー設定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ＭＳ Ｐゴシック</vt:lpstr>
      <vt:lpstr>ＭＳ ゴシック</vt:lpstr>
      <vt:lpstr>Arial</vt:lpstr>
      <vt:lpstr>Calibri</vt:lpstr>
      <vt:lpstr>ホワイト</vt:lpstr>
      <vt:lpstr>PowerPoint プレゼンテーション</vt:lpstr>
    </vt:vector>
  </TitlesOfParts>
  <Company>株式会社ベンチャーバンク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株式会社ベンチャーバンク</dc:creator>
  <cp:lastModifiedBy>LAVA大森店BACK用PC</cp:lastModifiedBy>
  <cp:revision>16</cp:revision>
  <cp:lastPrinted>2022-08-01T07:40:43Z</cp:lastPrinted>
  <dcterms:created xsi:type="dcterms:W3CDTF">2018-08-23T09:33:46Z</dcterms:created>
  <dcterms:modified xsi:type="dcterms:W3CDTF">2022-08-01T07:40:54Z</dcterms:modified>
</cp:coreProperties>
</file>