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90" y="7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0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1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9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3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3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7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6C23-13A2-0748-A124-2DB5A3BF5F92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52079" y="4102669"/>
            <a:ext cx="4800600" cy="25315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15636" y="3684758"/>
            <a:ext cx="610754" cy="53631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3/5</a:t>
            </a:r>
          </a:p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3/7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3/10</a:t>
            </a:r>
          </a:p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3/11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3/15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3/16</a:t>
            </a:r>
          </a:p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</a:t>
            </a:r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/18</a:t>
            </a:r>
          </a:p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3/19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3/21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3/25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3/28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3/29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3/30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85669" y="3684758"/>
            <a:ext cx="1647536" cy="53631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279"/>
              </a:avLst>
            </a:prstTxWarp>
            <a:spAutoFit/>
          </a:bodyPr>
          <a:lstStyle/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ハタヨガビギナー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サウンドフローヨガ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美尻ヨガ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美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脚ヨガ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ヨガフローアドバンス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肩こり改善ヨガ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ヨガアドバンス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お腹引き締めヨガ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骨盤筋整ヨガ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リンパリフレッシュヨガ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ハタヨガビギナー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サウンドフローヨガ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デトックスヨガ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リラックスヨガ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ハタヨガビギナー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73730" y="3684757"/>
            <a:ext cx="610754" cy="53631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  <a:p>
            <a:r>
              <a:rPr lang="en-US" altLang="ja-JP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17:30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17:30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22:00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15:30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17:30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22:00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17:30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17:30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15:00</a:t>
            </a:r>
          </a:p>
          <a:p>
            <a:r>
              <a:rPr lang="en-US" altLang="ja-JP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13:30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013860" y="3684756"/>
            <a:ext cx="1223157" cy="5363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</a:t>
            </a:r>
            <a:r>
              <a:rPr lang="ja-JP" altLang="en-US" sz="12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解説</a:t>
            </a:r>
            <a:endParaRPr lang="en-US" altLang="ja-JP" sz="1200" b="1" cap="none" spc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ポーズ解説</a:t>
            </a:r>
            <a:endParaRPr lang="en-US" altLang="ja-JP" sz="12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ポーズ解説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759531" y="3684758"/>
            <a:ext cx="498765" cy="5363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長江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川本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菊池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竹内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太田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菊池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太田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菊池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川本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長江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長江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川本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太田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竹内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  <a:p>
            <a:r>
              <a:rPr lang="ja-JP" altLang="en-US" sz="12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竹内</a:t>
            </a:r>
            <a:endParaRPr lang="en-US" altLang="ja-JP" sz="12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4154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</Words>
  <Application>Microsoft Office PowerPoint</Application>
  <PresentationFormat>A4 210 x 297 mm</PresentationFormat>
  <Paragraphs>75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横澤 雪里</dc:creator>
  <cp:lastModifiedBy>太田 唯</cp:lastModifiedBy>
  <cp:revision>7</cp:revision>
  <dcterms:created xsi:type="dcterms:W3CDTF">2017-12-11T07:59:51Z</dcterms:created>
  <dcterms:modified xsi:type="dcterms:W3CDTF">2018-02-26T12:43:54Z</dcterms:modified>
</cp:coreProperties>
</file>