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CCFF"/>
    <a:srgbClr val="CCFF66"/>
    <a:srgbClr val="CCFFFF"/>
    <a:srgbClr val="99CCFF"/>
    <a:srgbClr val="FFFF99"/>
    <a:srgbClr val="FFCCCC"/>
    <a:srgbClr val="FFCC99"/>
    <a:srgbClr val="FF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 snapToGrid="0" snapToObjects="1">
      <p:cViewPr>
        <p:scale>
          <a:sx n="90" d="100"/>
          <a:sy n="90" d="100"/>
        </p:scale>
        <p:origin x="-1242" y="85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6DE4-4037-4C78-8F3A-7ACB1377D26D}" type="datetimeFigureOut">
              <a:rPr kumimoji="1" lang="ja-JP" altLang="en-US" smtClean="0"/>
              <a:t>2018/6/24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0A7A-144E-4FA7-97AD-274CDBDB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23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90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5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50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21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91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81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30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2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3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37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6C23-13A2-0748-A124-2DB5A3BF5F92}" type="datetimeFigureOut">
              <a:rPr kumimoji="1" lang="ja-JP" altLang="en-US" smtClean="0"/>
              <a:t>2018/6/24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1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12309"/>
              </p:ext>
            </p:extLst>
          </p:nvPr>
        </p:nvGraphicFramePr>
        <p:xfrm>
          <a:off x="332317" y="3623735"/>
          <a:ext cx="6203949" cy="557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350"/>
                <a:gridCol w="1930203"/>
                <a:gridCol w="728330"/>
                <a:gridCol w="1744134"/>
                <a:gridCol w="905932"/>
              </a:tblGrid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日（日）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パワーヨガ初級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心と体が変わる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YOGA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チャクラ編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村上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サウンドフローヨガ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お悩み別！ポーズ解説編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増野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パワーヨガ初級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ヨガの基本♪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菅川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日（火）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リラックスヨガ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ハトのポーズへの道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井岡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日（火）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アドレナリン全開コアトレヨガ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瞑想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豊永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美脚ヨガ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お悩み別！ポーズ解説編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増野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日（木）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ハタヨガビギナー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ハトのポーズへの道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井岡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日（木）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ハタヨガビギナー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お悩み別！ポーズ解説編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増野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日（土）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ヨガベーシック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ヨガの基本♪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菅川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日（土）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やさしいパワーヨガ初級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お悩み別！ポーズ解説編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増野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日（日）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ヨガベーシック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ヨガの基本♪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菅川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日（日）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ボディデザインヨガ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瞑想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豊永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リラックスヨガ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お悩み別！ポーズ解説編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増野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ボディデザインヨガ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瞑想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豊永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パワーヨガ初級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心と体が変わる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YOGA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チャクラ編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村上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日（火）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リラックスヨガ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お悩み別！ポーズ解説編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増野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日（水）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ヨガベーシック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ヨガの基本♪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菅川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リンパリフレッシュヨガ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心と体が変わる</a:t>
                      </a:r>
                      <a:r>
                        <a:rPr kumimoji="1" lang="en-US" altLang="ja-JP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YOGA</a:t>
                      </a: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チャクラ編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村上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日（木）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お腹引き締めヨガ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ハトのポーズへの道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井岡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日（土）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ハタヨガビギナー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ハトのポーズへの道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井岡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日（土）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リンパリラックス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瞑想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豊永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日（日）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やさしいパワーヨガ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お悩み別！ポーズ解説編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増野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リラックスヨガ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心と体が変わる</a:t>
                      </a:r>
                      <a:r>
                        <a:rPr kumimoji="1" lang="en-US" altLang="ja-JP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YOGA</a:t>
                      </a: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チャクラ編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村上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日（月）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リラックスヨガ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ハトのポーズへの道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井岡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1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日（火）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ヨガベーシック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ヨガの基本♪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菅川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44154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384</Words>
  <Application>Microsoft Office PowerPoint</Application>
  <PresentationFormat>A4 210 x 297 mm</PresentationFormat>
  <Paragraphs>125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株式会社ベンチャーバンク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横澤 雪里</dc:creator>
  <cp:lastModifiedBy>Windows ユーザー</cp:lastModifiedBy>
  <cp:revision>20</cp:revision>
  <dcterms:created xsi:type="dcterms:W3CDTF">2017-12-11T07:59:51Z</dcterms:created>
  <dcterms:modified xsi:type="dcterms:W3CDTF">2018-06-24T11:42:24Z</dcterms:modified>
</cp:coreProperties>
</file>