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45196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58499" cy="337958"/>
          </a:xfrm>
          <a:prstGeom prst="rect">
            <a:avLst/>
          </a:prstGeom>
        </p:spPr>
        <p:txBody>
          <a:bodyPr vert="horz" lIns="64310" tIns="32155" rIns="64310" bIns="3215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2560068" y="0"/>
            <a:ext cx="1958499" cy="337958"/>
          </a:xfrm>
          <a:prstGeom prst="rect">
            <a:avLst/>
          </a:prstGeom>
        </p:spPr>
        <p:txBody>
          <a:bodyPr vert="horz" lIns="64310" tIns="32155" rIns="64310" bIns="32155" rtlCol="0"/>
          <a:lstStyle>
            <a:lvl1pPr algn="r">
              <a:defRPr sz="800"/>
            </a:lvl1pPr>
          </a:lstStyle>
          <a:p>
            <a:fld id="{B7E6ED87-B064-6947-BAFE-57BB951C2A83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19125" y="841375"/>
            <a:ext cx="328136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310" tIns="32155" rIns="64310" bIns="3215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1962" y="3241586"/>
            <a:ext cx="3615690" cy="2652207"/>
          </a:xfrm>
          <a:prstGeom prst="rect">
            <a:avLst/>
          </a:prstGeom>
        </p:spPr>
        <p:txBody>
          <a:bodyPr vert="horz" lIns="64310" tIns="32155" rIns="64310" bIns="3215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1958499" cy="337957"/>
          </a:xfrm>
          <a:prstGeom prst="rect">
            <a:avLst/>
          </a:prstGeom>
        </p:spPr>
        <p:txBody>
          <a:bodyPr vert="horz" lIns="64310" tIns="32155" rIns="64310" bIns="3215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2560068" y="6397806"/>
            <a:ext cx="1958499" cy="337957"/>
          </a:xfrm>
          <a:prstGeom prst="rect">
            <a:avLst/>
          </a:prstGeom>
        </p:spPr>
        <p:txBody>
          <a:bodyPr vert="horz" lIns="64310" tIns="32155" rIns="64310" bIns="32155" rtlCol="0" anchor="b"/>
          <a:lstStyle>
            <a:lvl1pPr algn="r">
              <a:defRPr sz="800"/>
            </a:lvl1pPr>
          </a:lstStyle>
          <a:p>
            <a:fld id="{850E1A0E-3694-6F45-8F6A-162DBE314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1A0E-3694-6F45-8F6A-162DBE3147F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0A83-CF11-E844-80A9-81B00381C5DF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72273" y="6008914"/>
            <a:ext cx="3617406" cy="25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</Words>
  <Application>Microsoft Office PowerPoint</Application>
  <PresentationFormat>A4 210 x 297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Yu Gothic</vt:lpstr>
      <vt:lpstr>Yu Gothic</vt:lpstr>
      <vt:lpstr>游ゴシック Light</vt:lpstr>
      <vt:lpstr>Arial</vt:lpstr>
      <vt:lpstr>Calibri</vt:lpstr>
      <vt:lpstr>Calibri Light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LAVA青葉台店BACK用PC</cp:lastModifiedBy>
  <cp:revision>15</cp:revision>
  <cp:lastPrinted>2020-03-27T06:33:26Z</cp:lastPrinted>
  <dcterms:created xsi:type="dcterms:W3CDTF">2018-10-04T01:47:26Z</dcterms:created>
  <dcterms:modified xsi:type="dcterms:W3CDTF">2020-03-27T06:40:26Z</dcterms:modified>
</cp:coreProperties>
</file>