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0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2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67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99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61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3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3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57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13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6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5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3AB-885C-421F-B4AC-22299F82C7AB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608D-FE79-4038-92FD-9C4F869CE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4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515155" y="-194793"/>
            <a:ext cx="12994784" cy="7247586"/>
          </a:xfrm>
          <a:prstGeom prst="rect">
            <a:avLst/>
          </a:prstGeom>
          <a:solidFill>
            <a:srgbClr val="57C3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-1340117" y="2151728"/>
            <a:ext cx="70330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五位堂店</a:t>
            </a:r>
            <a:endParaRPr kumimoji="1" lang="en-US" altLang="ja-JP" sz="8000" dirty="0" smtClean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lang="en-US" altLang="ja-JP" sz="80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Instagram</a:t>
            </a:r>
            <a:r>
              <a:rPr lang="ja-JP" altLang="en-US" sz="8000" dirty="0" smtClean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💗</a:t>
            </a:r>
            <a:endParaRPr kumimoji="1" lang="ja-JP" altLang="en-US" sz="8000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01795" y="1602346"/>
            <a:ext cx="6494768" cy="365330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1" t="2441" r="54597" b="82160"/>
          <a:stretch/>
        </p:blipFill>
        <p:spPr>
          <a:xfrm rot="16200000">
            <a:off x="3905346" y="1915612"/>
            <a:ext cx="2833698" cy="302677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 rot="17026985">
            <a:off x="3687967" y="581822"/>
            <a:ext cx="2102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五位堂</a:t>
            </a:r>
            <a:r>
              <a:rPr lang="ja-JP" altLang="en-US" b="1" dirty="0" smtClean="0"/>
              <a:t>店</a:t>
            </a:r>
            <a:endParaRPr lang="en-US" altLang="ja-JP" b="1" dirty="0" smtClean="0"/>
          </a:p>
          <a:p>
            <a:pPr algn="ctr"/>
            <a:r>
              <a:rPr kumimoji="1" lang="ja-JP" altLang="en-US" b="1" dirty="0" smtClean="0"/>
              <a:t>よろしくお願い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します！！</a:t>
            </a:r>
            <a:endParaRPr kumimoji="1" lang="en-US" altLang="ja-JP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 rot="15242719">
            <a:off x="3526614" y="5133607"/>
            <a:ext cx="3004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お得情報や</a:t>
            </a:r>
            <a:endParaRPr kumimoji="1" lang="en-US" altLang="ja-JP" b="1" dirty="0" smtClean="0"/>
          </a:p>
          <a:p>
            <a:pPr algn="ctr"/>
            <a:r>
              <a:rPr lang="ja-JP" altLang="en-US" b="1" dirty="0"/>
              <a:t>スタッフ</a:t>
            </a:r>
            <a:r>
              <a:rPr lang="ja-JP" altLang="en-US" b="1" dirty="0" smtClean="0"/>
              <a:t>の日常</a:t>
            </a:r>
            <a:endParaRPr lang="en-US" altLang="ja-JP" b="1" dirty="0" smtClean="0"/>
          </a:p>
          <a:p>
            <a:pPr algn="ctr"/>
            <a:r>
              <a:rPr kumimoji="1" lang="ja-JP" altLang="en-US" b="1" dirty="0" smtClean="0"/>
              <a:t>日々予約状況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発信中！</a:t>
            </a:r>
            <a:r>
              <a:rPr kumimoji="1" lang="ja-JP" altLang="en-US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48836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EPSON 太丸ゴシック体Ｂ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LAVA五位堂店BACK用PC</dc:creator>
  <cp:lastModifiedBy>LAVA五位堂店BACK用PC</cp:lastModifiedBy>
  <cp:revision>2</cp:revision>
  <cp:lastPrinted>2023-04-07T00:46:28Z</cp:lastPrinted>
  <dcterms:created xsi:type="dcterms:W3CDTF">2023-04-07T00:45:25Z</dcterms:created>
  <dcterms:modified xsi:type="dcterms:W3CDTF">2023-04-07T00:46:49Z</dcterms:modified>
</cp:coreProperties>
</file>