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"/>
  </p:handoutMasterIdLst>
  <p:sldIdLst>
    <p:sldId id="258" r:id="rId2"/>
  </p:sldIdLst>
  <p:sldSz cx="7562850" cy="10688638"/>
  <p:notesSz cx="9866313" cy="673576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7"/>
    <p:restoredTop sz="94647"/>
  </p:normalViewPr>
  <p:slideViewPr>
    <p:cSldViewPr snapToGrid="0" snapToObjects="1" showGuides="1">
      <p:cViewPr varScale="1">
        <p:scale>
          <a:sx n="66" d="100"/>
          <a:sy n="66" d="100"/>
        </p:scale>
        <p:origin x="1728" y="72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6788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6788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F4D46CE9-5500-4968-B3E1-9F8F0314A63C}" type="datetimeFigureOut">
              <a:rPr kumimoji="1" lang="ja-JP" altLang="en-US" smtClean="0"/>
              <a:t>2020/12/27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6788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6788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EB1C36A6-FAB7-471A-B27E-C3D0BC0BA5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700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20DB-BD96-E94A-A8B7-E09F4445BEC4}" type="datetimeFigureOut">
              <a:rPr kumimoji="1" lang="ja-JP" altLang="en-US" smtClean="0"/>
              <a:t>2020/12/27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3F90-DD69-6B4C-A816-F634E385F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33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20DB-BD96-E94A-A8B7-E09F4445BEC4}" type="datetimeFigureOut">
              <a:rPr kumimoji="1" lang="ja-JP" altLang="en-US" smtClean="0"/>
              <a:t>2020/12/27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3F90-DD69-6B4C-A816-F634E385F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99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3066" y="428042"/>
            <a:ext cx="1701641" cy="9119981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78143" y="428042"/>
            <a:ext cx="4978876" cy="9119981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20DB-BD96-E94A-A8B7-E09F4445BEC4}" type="datetimeFigureOut">
              <a:rPr kumimoji="1" lang="ja-JP" altLang="en-US" smtClean="0"/>
              <a:t>2020/12/27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3F90-DD69-6B4C-A816-F634E385F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4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20DB-BD96-E94A-A8B7-E09F4445BEC4}" type="datetimeFigureOut">
              <a:rPr kumimoji="1" lang="ja-JP" altLang="en-US" smtClean="0"/>
              <a:t>2020/12/27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3F90-DD69-6B4C-A816-F634E385F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82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20DB-BD96-E94A-A8B7-E09F4445BEC4}" type="datetimeFigureOut">
              <a:rPr kumimoji="1" lang="ja-JP" altLang="en-US" smtClean="0"/>
              <a:t>2020/12/27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3F90-DD69-6B4C-A816-F634E385F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85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78142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844449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20DB-BD96-E94A-A8B7-E09F4445BEC4}" type="datetimeFigureOut">
              <a:rPr kumimoji="1" lang="ja-JP" altLang="en-US" smtClean="0"/>
              <a:t>2020/12/27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3F90-DD69-6B4C-A816-F634E385F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99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20DB-BD96-E94A-A8B7-E09F4445BEC4}" type="datetimeFigureOut">
              <a:rPr kumimoji="1" lang="ja-JP" altLang="en-US" smtClean="0"/>
              <a:t>2020/12/27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3F90-DD69-6B4C-A816-F634E385F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31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20DB-BD96-E94A-A8B7-E09F4445BEC4}" type="datetimeFigureOut">
              <a:rPr kumimoji="1" lang="ja-JP" altLang="en-US" smtClean="0"/>
              <a:t>2020/12/27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3F90-DD69-6B4C-A816-F634E385F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96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20DB-BD96-E94A-A8B7-E09F4445BEC4}" type="datetimeFigureOut">
              <a:rPr kumimoji="1" lang="ja-JP" altLang="en-US" smtClean="0"/>
              <a:t>2020/12/27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3F90-DD69-6B4C-A816-F634E385F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6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20DB-BD96-E94A-A8B7-E09F4445BEC4}" type="datetimeFigureOut">
              <a:rPr kumimoji="1" lang="ja-JP" altLang="en-US" smtClean="0"/>
              <a:t>2020/12/27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3F90-DD69-6B4C-A816-F634E385F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0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20DB-BD96-E94A-A8B7-E09F4445BEC4}" type="datetimeFigureOut">
              <a:rPr kumimoji="1" lang="ja-JP" altLang="en-US" smtClean="0"/>
              <a:t>2020/12/27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3F90-DD69-6B4C-A816-F634E385F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60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120DB-BD96-E94A-A8B7-E09F4445BEC4}" type="datetimeFigureOut">
              <a:rPr kumimoji="1" lang="ja-JP" altLang="en-US" smtClean="0"/>
              <a:t>2020/12/27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03F90-DD69-6B4C-A816-F634E385F4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83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248938" y="4750620"/>
            <a:ext cx="6095291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3000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1/5(</a:t>
            </a:r>
            <a:r>
              <a:rPr lang="ja-JP" altLang="en-US" sz="3000" dirty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火</a:t>
            </a:r>
            <a:r>
              <a:rPr lang="en-US" altLang="ja-JP" sz="3000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3000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en-US" altLang="ja-JP" sz="3000" dirty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en-US" altLang="ja-JP" sz="3000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3000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水</a:t>
            </a:r>
            <a:r>
              <a:rPr lang="en-US" altLang="ja-JP" sz="3000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3000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en-US" altLang="ja-JP" sz="3000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19(</a:t>
            </a:r>
            <a:r>
              <a:rPr lang="ja-JP" altLang="en-US" sz="3000" dirty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火</a:t>
            </a:r>
            <a:r>
              <a:rPr lang="en-US" altLang="ja-JP" sz="3000" smtClean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en-US" altLang="ja-JP" sz="3000" dirty="0">
              <a:ln w="17780" cmpd="sng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3000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14:0</a:t>
            </a:r>
            <a:r>
              <a:rPr lang="en-US" altLang="ja-JP" sz="3000" dirty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</a:t>
            </a:r>
            <a:r>
              <a:rPr lang="ja-JP" altLang="en-US" sz="3000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3000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17:0</a:t>
            </a:r>
            <a:r>
              <a:rPr lang="en-US" altLang="ja-JP" sz="3000" dirty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</a:t>
            </a:r>
            <a:r>
              <a:rPr lang="ja-JP" altLang="en-US" sz="3000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まで</a:t>
            </a:r>
            <a:endParaRPr lang="en-US" altLang="ja-JP" sz="3000" dirty="0">
              <a:ln w="17780" cmpd="sng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000" dirty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クローズさせていただきます。</a:t>
            </a:r>
            <a:endParaRPr lang="ja-JP" altLang="en-US" sz="3000" cap="none" spc="0" dirty="0">
              <a:ln w="17780" cmpd="sng">
                <a:noFill/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3466623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23</Words>
  <Application>Microsoft Office PowerPoint</Application>
  <PresentationFormat>ユーザー設定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ＭＳ ゴシック</vt:lpstr>
      <vt:lpstr>Arial</vt:lpstr>
      <vt:lpstr>Calibri</vt:lpstr>
      <vt:lpstr>ホワイト</vt:lpstr>
      <vt:lpstr>PowerPoint プレゼンテーション</vt:lpstr>
    </vt:vector>
  </TitlesOfParts>
  <Company>株式会社ベンチャーバンク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株式会社ベンチャーバンク</dc:creator>
  <cp:lastModifiedBy>LAVA東陽町店BACK用PC</cp:lastModifiedBy>
  <cp:revision>13</cp:revision>
  <cp:lastPrinted>2020-12-27T03:57:29Z</cp:lastPrinted>
  <dcterms:created xsi:type="dcterms:W3CDTF">2018-08-23T09:33:46Z</dcterms:created>
  <dcterms:modified xsi:type="dcterms:W3CDTF">2020-12-27T03:57:30Z</dcterms:modified>
</cp:coreProperties>
</file>