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Grid="0">
      <p:cViewPr>
        <p:scale>
          <a:sx n="77" d="100"/>
          <a:sy n="77" d="100"/>
        </p:scale>
        <p:origin x="-102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2603-9CE7-4B2F-9A47-20C76AD030FF}" type="datetimeFigureOut">
              <a:rPr kumimoji="1" lang="ja-JP" altLang="en-US" smtClean="0"/>
              <a:t>2020/9/22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AF0D-E0D6-442D-8FE3-2D3686D8A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26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2603-9CE7-4B2F-9A47-20C76AD030FF}" type="datetimeFigureOut">
              <a:rPr kumimoji="1" lang="ja-JP" altLang="en-US" smtClean="0"/>
              <a:t>2020/9/22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AF0D-E0D6-442D-8FE3-2D3686D8A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20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2603-9CE7-4B2F-9A47-20C76AD030FF}" type="datetimeFigureOut">
              <a:rPr kumimoji="1" lang="ja-JP" altLang="en-US" smtClean="0"/>
              <a:t>2020/9/22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AF0D-E0D6-442D-8FE3-2D3686D8A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44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2603-9CE7-4B2F-9A47-20C76AD030FF}" type="datetimeFigureOut">
              <a:rPr kumimoji="1" lang="ja-JP" altLang="en-US" smtClean="0"/>
              <a:t>2020/9/22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AF0D-E0D6-442D-8FE3-2D3686D8A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2603-9CE7-4B2F-9A47-20C76AD030FF}" type="datetimeFigureOut">
              <a:rPr kumimoji="1" lang="ja-JP" altLang="en-US" smtClean="0"/>
              <a:t>2020/9/22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AF0D-E0D6-442D-8FE3-2D3686D8A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01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2603-9CE7-4B2F-9A47-20C76AD030FF}" type="datetimeFigureOut">
              <a:rPr kumimoji="1" lang="ja-JP" altLang="en-US" smtClean="0"/>
              <a:t>2020/9/22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AF0D-E0D6-442D-8FE3-2D3686D8A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17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2603-9CE7-4B2F-9A47-20C76AD030FF}" type="datetimeFigureOut">
              <a:rPr kumimoji="1" lang="ja-JP" altLang="en-US" smtClean="0"/>
              <a:t>2020/9/22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AF0D-E0D6-442D-8FE3-2D3686D8A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17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2603-9CE7-4B2F-9A47-20C76AD030FF}" type="datetimeFigureOut">
              <a:rPr kumimoji="1" lang="ja-JP" altLang="en-US" smtClean="0"/>
              <a:t>2020/9/22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AF0D-E0D6-442D-8FE3-2D3686D8A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3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2603-9CE7-4B2F-9A47-20C76AD030FF}" type="datetimeFigureOut">
              <a:rPr kumimoji="1" lang="ja-JP" altLang="en-US" smtClean="0"/>
              <a:t>2020/9/22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AF0D-E0D6-442D-8FE3-2D3686D8A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0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2603-9CE7-4B2F-9A47-20C76AD030FF}" type="datetimeFigureOut">
              <a:rPr kumimoji="1" lang="ja-JP" altLang="en-US" smtClean="0"/>
              <a:t>2020/9/22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AF0D-E0D6-442D-8FE3-2D3686D8A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49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2603-9CE7-4B2F-9A47-20C76AD030FF}" type="datetimeFigureOut">
              <a:rPr kumimoji="1" lang="ja-JP" altLang="en-US" smtClean="0"/>
              <a:t>2020/9/22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AF0D-E0D6-442D-8FE3-2D3686D8A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77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02603-9CE7-4B2F-9A47-20C76AD030FF}" type="datetimeFigureOut">
              <a:rPr kumimoji="1" lang="ja-JP" altLang="en-US" smtClean="0"/>
              <a:t>2020/9/22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DAF0D-E0D6-442D-8FE3-2D3686D8A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02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68430" cy="6858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030" y="0"/>
            <a:ext cx="5006970" cy="375271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320" y="3627335"/>
            <a:ext cx="5059680" cy="337312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86" t="10722" r="11854" b="12356"/>
          <a:stretch/>
        </p:blipFill>
        <p:spPr>
          <a:xfrm>
            <a:off x="3055766" y="5248103"/>
            <a:ext cx="1645920" cy="160435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9" b="10219"/>
          <a:stretch/>
        </p:blipFill>
        <p:spPr>
          <a:xfrm>
            <a:off x="-461" y="5257800"/>
            <a:ext cx="3048922" cy="1600200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4635242" y="5528963"/>
            <a:ext cx="256352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担当：</a:t>
            </a:r>
            <a:r>
              <a:rPr lang="en-US" altLang="ja-JP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LAVA</a:t>
            </a:r>
            <a:r>
              <a:rPr lang="ja-JP" alt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endParaRPr lang="en-US" altLang="ja-JP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altLang="ja-JP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TOP</a:t>
            </a:r>
            <a:r>
              <a:rPr lang="ja-JP" alt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インストラクター</a:t>
            </a:r>
            <a:endParaRPr lang="en-US" altLang="ja-JP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altLang="ja-JP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武田　実華　　</a:t>
            </a:r>
            <a:endParaRPr lang="ja-JP" alt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1754" y="35151"/>
            <a:ext cx="7417415" cy="60939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600" b="1" dirty="0" smtClean="0">
                <a:effectLst/>
              </a:rPr>
              <a:t>三重でパークヨガのお知らせ</a:t>
            </a:r>
            <a:br>
              <a:rPr lang="ja-JP" altLang="en-US" sz="1600" b="1" dirty="0" smtClean="0">
                <a:effectLst/>
              </a:rPr>
            </a:br>
            <a:r>
              <a:rPr lang="ja-JP" altLang="en-US" sz="1200" dirty="0" smtClean="0">
                <a:effectLst/>
              </a:rPr>
              <a:t/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>日時：１０月３日（土）　①１０：００～１１：００　　②１４：００～１５：００</a:t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>料金：無料</a:t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/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>集合時間：①９：４５　　②１３：５０</a:t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>集合場所：富双緑地　芝生広場　　三重県　</a:t>
            </a:r>
            <a:r>
              <a:rPr lang="en-US" altLang="ja-JP" sz="1200" dirty="0" smtClean="0">
                <a:effectLst/>
              </a:rPr>
              <a:t>JR</a:t>
            </a:r>
            <a:r>
              <a:rPr lang="ja-JP" altLang="en-US" sz="1200" dirty="0" smtClean="0">
                <a:effectLst/>
              </a:rPr>
              <a:t>関西本線　富田浜駅　徒歩１５分</a:t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>　　　　　伊勢湾岸道　「みえ川越</a:t>
            </a:r>
            <a:r>
              <a:rPr lang="en-US" altLang="ja-JP" sz="1200" dirty="0" smtClean="0">
                <a:effectLst/>
              </a:rPr>
              <a:t>IC</a:t>
            </a:r>
            <a:r>
              <a:rPr lang="ja-JP" altLang="en-US" sz="1200" dirty="0" smtClean="0">
                <a:effectLst/>
              </a:rPr>
              <a:t>」から車で５分　一部無料駐車場あり</a:t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/>
            </a:r>
            <a:br>
              <a:rPr lang="ja-JP" altLang="en-US" sz="1200" dirty="0" smtClean="0">
                <a:effectLst/>
              </a:rPr>
            </a:br>
            <a:r>
              <a:rPr lang="en-US" altLang="ja-JP" sz="1200" dirty="0" smtClean="0">
                <a:effectLst/>
              </a:rPr>
              <a:t>YOGA</a:t>
            </a:r>
            <a:r>
              <a:rPr lang="ja-JP" altLang="en-US" sz="1200" dirty="0" smtClean="0">
                <a:effectLst/>
              </a:rPr>
              <a:t>開始：１０：００～　②１４：００～</a:t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>もちもの：ヨガマット（あるほうが、ポーズの安定がありますが、</a:t>
            </a:r>
            <a:endParaRPr lang="en-US" altLang="ja-JP" sz="1200" dirty="0" smtClean="0">
              <a:effectLst/>
            </a:endParaRPr>
          </a:p>
          <a:p>
            <a:r>
              <a:rPr lang="ja-JP" altLang="en-US" sz="1200" dirty="0" smtClean="0">
                <a:effectLst/>
              </a:rPr>
              <a:t>　　　　　ないかたはバスタオルやシーツなど地面に手足をつきますので汚れないようお持ちください）</a:t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>　　　　　　お水、１</a:t>
            </a:r>
            <a:r>
              <a:rPr lang="en-US" altLang="ja-JP" sz="1200" dirty="0" smtClean="0">
                <a:effectLst/>
              </a:rPr>
              <a:t>L</a:t>
            </a:r>
            <a:r>
              <a:rPr lang="ja-JP" altLang="en-US" sz="1200" dirty="0" smtClean="0">
                <a:effectLst/>
              </a:rPr>
              <a:t>程度　</a:t>
            </a:r>
            <a:r>
              <a:rPr lang="ja-JP" altLang="en-US" sz="1200" smtClean="0">
                <a:effectLst/>
              </a:rPr>
              <a:t>、フェイスタオル、動きやすい恰好</a:t>
            </a:r>
            <a:r>
              <a:rPr lang="ja-JP" altLang="en-US" sz="1200" dirty="0" smtClean="0">
                <a:effectLst/>
              </a:rPr>
              <a:t/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>・</a:t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>・</a:t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>（こんな方へおすすめ）</a:t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>★日頃のストレスを発散して、リフレッシュしたい方</a:t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>★運動不足解消したい方</a:t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>★筋肉をつけたい方</a:t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>★姿勢改善したい方</a:t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>★自然を感じたい方</a:t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>★楽しい時間を過ごしたい方</a:t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/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>ご家族でも、お友達でも、カップルでも、お仕事の仲間でも、どなたでも大歓迎です！</a:t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>もちろん、ヨガが初めての方大歓迎！！安心してお越しくださいませ。</a:t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/>
            </a:r>
            <a:br>
              <a:rPr lang="ja-JP" altLang="en-US" sz="1200" dirty="0" smtClean="0">
                <a:effectLst/>
              </a:rPr>
            </a:br>
            <a:r>
              <a:rPr lang="ja-JP" altLang="en-US" sz="1200" dirty="0" smtClean="0">
                <a:effectLst/>
              </a:rPr>
              <a:t>雨天の場合は、中止となります。</a:t>
            </a:r>
            <a:r>
              <a:rPr lang="ja-JP" altLang="en-US" sz="4800" dirty="0" smtClean="0">
                <a:effectLst/>
              </a:rPr>
              <a:t/>
            </a:r>
            <a:br>
              <a:rPr lang="ja-JP" altLang="en-US" sz="4800" dirty="0" smtClean="0">
                <a:effectLst/>
              </a:rPr>
            </a:br>
            <a:endParaRPr lang="ja-JP" alt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1110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8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 真己</dc:creator>
  <cp:lastModifiedBy>Windows ユーザー</cp:lastModifiedBy>
  <cp:revision>6</cp:revision>
  <dcterms:created xsi:type="dcterms:W3CDTF">2020-09-21T16:16:49Z</dcterms:created>
  <dcterms:modified xsi:type="dcterms:W3CDTF">2020-09-22T05:30:09Z</dcterms:modified>
</cp:coreProperties>
</file>