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50" d="100"/>
          <a:sy n="50" d="100"/>
        </p:scale>
        <p:origin x="26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B0A83-CF11-E844-80A9-81B00381C5DF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120298" y="5056510"/>
            <a:ext cx="61331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4800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●月●日</a:t>
            </a:r>
            <a:r>
              <a:rPr lang="en-US" altLang="ja-JP" sz="4800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4800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</a:t>
            </a:r>
            <a:r>
              <a:rPr lang="en-US" altLang="ja-JP" sz="4800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4800" cap="none" spc="0" dirty="0">
              <a:ln w="17780" cmpd="sng">
                <a:noFill/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D1B4FD-201A-B597-C0E7-3EF9E7815296}"/>
              </a:ext>
            </a:extLst>
          </p:cNvPr>
          <p:cNvSpPr txBox="1"/>
          <p:nvPr/>
        </p:nvSpPr>
        <p:spPr>
          <a:xfrm>
            <a:off x="1947333" y="1473201"/>
            <a:ext cx="370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6972E1-E79D-01F4-97EE-F3599D507724}"/>
              </a:ext>
            </a:extLst>
          </p:cNvPr>
          <p:cNvSpPr txBox="1"/>
          <p:nvPr/>
        </p:nvSpPr>
        <p:spPr>
          <a:xfrm>
            <a:off x="606363" y="1473201"/>
            <a:ext cx="716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休館日追加と他店舗利用についてのお知らせ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2787B5-ECBE-FB7D-B811-0BCF3C81F362}"/>
              </a:ext>
            </a:extLst>
          </p:cNvPr>
          <p:cNvSpPr txBox="1"/>
          <p:nvPr/>
        </p:nvSpPr>
        <p:spPr>
          <a:xfrm>
            <a:off x="606363" y="2912534"/>
            <a:ext cx="6133170" cy="6451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368CED-0087-73B7-3E53-54D4573D8ADF}"/>
              </a:ext>
            </a:extLst>
          </p:cNvPr>
          <p:cNvSpPr txBox="1"/>
          <p:nvPr/>
        </p:nvSpPr>
        <p:spPr>
          <a:xfrm>
            <a:off x="606363" y="3166533"/>
            <a:ext cx="63469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お客様各位</a:t>
            </a:r>
            <a:endParaRPr lang="en-US" altLang="ja-JP" b="1" dirty="0"/>
          </a:p>
          <a:p>
            <a:endParaRPr lang="en-US" altLang="ja-JP" dirty="0"/>
          </a:p>
          <a:p>
            <a:r>
              <a:rPr lang="ja-JP" altLang="ja-JP" dirty="0"/>
              <a:t>平素よりホットヨガスタジオ</a:t>
            </a:r>
            <a:r>
              <a:rPr lang="en-US" altLang="ja-JP" dirty="0"/>
              <a:t>LAVA</a:t>
            </a:r>
            <a:r>
              <a:rPr lang="ja-JP" altLang="en-US" dirty="0"/>
              <a:t>モレラ岐阜店</a:t>
            </a:r>
            <a:r>
              <a:rPr lang="ja-JP" altLang="ja-JP" dirty="0"/>
              <a:t>をご利用いただき、誠にありがとうございます。</a:t>
            </a:r>
          </a:p>
          <a:p>
            <a:r>
              <a:rPr lang="ja-JP" altLang="ja-JP" dirty="0"/>
              <a:t>この度、スタジオ運営上の都合により、</a:t>
            </a:r>
            <a:endParaRPr lang="en-US" altLang="ja-JP" dirty="0"/>
          </a:p>
          <a:p>
            <a:r>
              <a:rPr lang="ja-JP" altLang="en-US" b="1" dirty="0"/>
              <a:t>６</a:t>
            </a:r>
            <a:r>
              <a:rPr lang="ja-JP" altLang="ja-JP" b="1" dirty="0"/>
              <a:t>月の休館日を追加</a:t>
            </a:r>
            <a:r>
              <a:rPr lang="ja-JP" altLang="ja-JP" dirty="0"/>
              <a:t>させていただくこととなりましたので、ご案内申し上げます。</a:t>
            </a:r>
            <a:br>
              <a:rPr lang="en-US" altLang="ja-JP" dirty="0"/>
            </a:br>
            <a:r>
              <a:rPr lang="ja-JP" altLang="ja-JP" dirty="0"/>
              <a:t>なお、追加された休館日当日は、</a:t>
            </a:r>
            <a:r>
              <a:rPr lang="ja-JP" altLang="ja-JP" b="1" dirty="0"/>
              <a:t>他店舗利用料が無料</a:t>
            </a:r>
            <a:r>
              <a:rPr lang="ja-JP" altLang="ja-JP" dirty="0"/>
              <a:t>となります。</a:t>
            </a:r>
            <a:br>
              <a:rPr lang="en-US" altLang="ja-JP" dirty="0"/>
            </a:br>
            <a:r>
              <a:rPr lang="ja-JP" altLang="ja-JP" dirty="0"/>
              <a:t>ぜひこの機会に、他スタジオでのレッスンもお楽しみください。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【追加休館日】</a:t>
            </a:r>
            <a:br>
              <a:rPr lang="en-US" altLang="ja-JP" dirty="0"/>
            </a:br>
            <a:r>
              <a:rPr lang="en-US" altLang="ja-JP" dirty="0"/>
              <a:t>6</a:t>
            </a:r>
            <a:r>
              <a:rPr lang="ja-JP" altLang="ja-JP" dirty="0"/>
              <a:t>月</a:t>
            </a:r>
            <a:r>
              <a:rPr lang="en-US" altLang="ja-JP" dirty="0"/>
              <a:t>16</a:t>
            </a:r>
            <a:r>
              <a:rPr lang="ja-JP" altLang="ja-JP" dirty="0"/>
              <a:t>日（</a:t>
            </a:r>
            <a:r>
              <a:rPr lang="ja-JP" altLang="en-US" dirty="0"/>
              <a:t>火</a:t>
            </a:r>
            <a:r>
              <a:rPr lang="ja-JP" altLang="ja-JP" dirty="0"/>
              <a:t>）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ご利用の皆様にはご不便をおかけし誠に申し訳ございませんが、何卒ご理解賜りますようお願い申し上げます。</a:t>
            </a:r>
            <a:br>
              <a:rPr lang="en-US" altLang="ja-JP" dirty="0"/>
            </a:br>
            <a:r>
              <a:rPr lang="ja-JP" altLang="ja-JP" dirty="0"/>
              <a:t>今後ともホットヨガスタジオ</a:t>
            </a:r>
            <a:r>
              <a:rPr lang="en-US" altLang="ja-JP" dirty="0"/>
              <a:t>LAVA</a:t>
            </a:r>
            <a:r>
              <a:rPr lang="ja-JP" altLang="ja-JP" dirty="0"/>
              <a:t>をよろしくお願いいたします。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7089702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140</Words>
  <Application>Microsoft Office PowerPoint</Application>
  <PresentationFormat>ユーザー設定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ゴシック</vt:lpstr>
      <vt:lpstr>Arial</vt:lpstr>
      <vt:lpstr>Calibri</vt:lpstr>
      <vt:lpstr>Calibri Light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LAVAモレラ岐阜店BACK用PC</cp:lastModifiedBy>
  <cp:revision>22</cp:revision>
  <cp:lastPrinted>2026-05-28T06:42:13Z</cp:lastPrinted>
  <dcterms:created xsi:type="dcterms:W3CDTF">2018-10-04T01:47:26Z</dcterms:created>
  <dcterms:modified xsi:type="dcterms:W3CDTF">2026-05-28T06:47:11Z</dcterms:modified>
</cp:coreProperties>
</file>