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3"/>
  </p:sldMasterIdLst>
  <p:sldIdLst>
    <p:sldId id="256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2" autoAdjust="0"/>
    <p:restoredTop sz="94660"/>
  </p:normalViewPr>
  <p:slideViewPr>
    <p:cSldViewPr snapToGrid="0">
      <p:cViewPr varScale="1">
        <p:scale>
          <a:sx n="53" d="100"/>
          <a:sy n="53" d="100"/>
        </p:scale>
        <p:origin x="25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199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8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86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822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186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050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696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644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63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53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52D7-7A8F-4386-8C04-94705E772152}" type="datetimeFigureOut">
              <a:rPr kumimoji="1" lang="ja-JP" altLang="en-US" smtClean="0"/>
              <a:t>2026/6/27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6AD39-CD2C-493B-A64D-7710DCEB7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46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5300152" y="9815745"/>
            <a:ext cx="1484445" cy="2797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844"/>
              </a:lnSpc>
            </a:pP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2026</a:t>
            </a:r>
            <a:r>
              <a:rPr kumimoji="1" lang="ja-JP" altLang="en-US" sz="400" spc="123" dirty="0">
                <a:solidFill>
                  <a:schemeClr val="bg1">
                    <a:lumMod val="50000"/>
                  </a:schemeClr>
                </a:solidFill>
              </a:rPr>
              <a:t>年</a:t>
            </a: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7</a:t>
            </a:r>
            <a:r>
              <a:rPr kumimoji="1" lang="ja-JP" altLang="en-US" sz="400" spc="123" dirty="0">
                <a:solidFill>
                  <a:schemeClr val="bg1">
                    <a:lumMod val="50000"/>
                  </a:schemeClr>
                </a:solidFill>
              </a:rPr>
              <a:t>月</a:t>
            </a: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kumimoji="1" lang="ja-JP" altLang="en-US" sz="400" spc="123" dirty="0">
                <a:solidFill>
                  <a:schemeClr val="bg1">
                    <a:lumMod val="50000"/>
                  </a:schemeClr>
                </a:solidFill>
              </a:rPr>
              <a:t>日</a:t>
            </a: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kumimoji="1" lang="ja-JP" altLang="en-US" sz="400" spc="123" dirty="0">
                <a:solidFill>
                  <a:schemeClr val="bg1">
                    <a:lumMod val="50000"/>
                  </a:schemeClr>
                </a:solidFill>
              </a:rPr>
              <a:t>水</a:t>
            </a: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)〜</a:t>
            </a:r>
            <a:r>
              <a:rPr kumimoji="1" lang="ja-JP" altLang="en-US" sz="400" spc="123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2026</a:t>
            </a:r>
            <a:r>
              <a:rPr kumimoji="1" lang="ja-JP" altLang="en-US" sz="400" spc="123" dirty="0">
                <a:solidFill>
                  <a:schemeClr val="bg1">
                    <a:lumMod val="50000"/>
                  </a:schemeClr>
                </a:solidFill>
              </a:rPr>
              <a:t>年</a:t>
            </a: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8</a:t>
            </a:r>
            <a:r>
              <a:rPr kumimoji="1" lang="ja-JP" altLang="en-US" sz="400" spc="123" dirty="0">
                <a:solidFill>
                  <a:schemeClr val="bg1">
                    <a:lumMod val="50000"/>
                  </a:schemeClr>
                </a:solidFill>
              </a:rPr>
              <a:t>月</a:t>
            </a: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16</a:t>
            </a:r>
            <a:r>
              <a:rPr kumimoji="1" lang="ja-JP" altLang="en-US" sz="400" spc="123" dirty="0">
                <a:solidFill>
                  <a:schemeClr val="bg1">
                    <a:lumMod val="50000"/>
                  </a:schemeClr>
                </a:solidFill>
              </a:rPr>
              <a:t>日</a:t>
            </a: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kumimoji="1" lang="ja-JP" altLang="en-US" sz="400" spc="123" dirty="0">
                <a:solidFill>
                  <a:schemeClr val="bg1">
                    <a:lumMod val="50000"/>
                  </a:schemeClr>
                </a:solidFill>
              </a:rPr>
              <a:t>日</a:t>
            </a:r>
            <a:r>
              <a:rPr kumimoji="1" lang="en-US" altLang="ja-JP" sz="400" spc="123" dirty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kumimoji="1" lang="ja-JP" altLang="en-US" sz="400" spc="123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712314" y="5340224"/>
            <a:ext cx="4415770" cy="336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44"/>
              </a:lnSpc>
            </a:pPr>
            <a:r>
              <a:rPr kumimoji="1" lang="en-US" altLang="ja-JP" sz="2000" b="1" spc="123" dirty="0">
                <a:solidFill>
                  <a:srgbClr val="C00000"/>
                </a:solidFill>
              </a:rPr>
              <a:t>8</a:t>
            </a:r>
            <a:r>
              <a:rPr kumimoji="1" lang="ja-JP" altLang="en-US" sz="2000" b="1" spc="123" dirty="0">
                <a:solidFill>
                  <a:srgbClr val="C00000"/>
                </a:solidFill>
              </a:rPr>
              <a:t>月</a:t>
            </a:r>
            <a:r>
              <a:rPr kumimoji="1" lang="en-US" altLang="ja-JP" sz="2000" b="1" spc="123" dirty="0">
                <a:solidFill>
                  <a:srgbClr val="C00000"/>
                </a:solidFill>
              </a:rPr>
              <a:t>13</a:t>
            </a:r>
            <a:r>
              <a:rPr kumimoji="1" lang="ja-JP" altLang="en-US" sz="2000" b="1" spc="123" dirty="0">
                <a:solidFill>
                  <a:srgbClr val="C00000"/>
                </a:solidFill>
              </a:rPr>
              <a:t>日（水）～</a:t>
            </a:r>
            <a:r>
              <a:rPr kumimoji="1" lang="en-US" altLang="ja-JP" sz="2000" b="1" spc="123" dirty="0">
                <a:solidFill>
                  <a:srgbClr val="C00000"/>
                </a:solidFill>
              </a:rPr>
              <a:t>8</a:t>
            </a:r>
            <a:r>
              <a:rPr kumimoji="1" lang="ja-JP" altLang="en-US" sz="2000" b="1" spc="123" dirty="0">
                <a:solidFill>
                  <a:srgbClr val="C00000"/>
                </a:solidFill>
              </a:rPr>
              <a:t>月</a:t>
            </a:r>
            <a:r>
              <a:rPr kumimoji="1" lang="en-US" altLang="ja-JP" sz="2000" b="1" spc="123" dirty="0">
                <a:solidFill>
                  <a:srgbClr val="C00000"/>
                </a:solidFill>
              </a:rPr>
              <a:t>15</a:t>
            </a:r>
            <a:r>
              <a:rPr kumimoji="1" lang="ja-JP" altLang="en-US" sz="2000" b="1" spc="123" dirty="0">
                <a:solidFill>
                  <a:srgbClr val="C00000"/>
                </a:solidFill>
              </a:rPr>
              <a:t>日（金）</a:t>
            </a:r>
          </a:p>
        </p:txBody>
      </p:sp>
    </p:spTree>
    <p:extLst>
      <p:ext uri="{BB962C8B-B14F-4D97-AF65-F5344CB8AC3E}">
        <p14:creationId xmlns:p14="http://schemas.microsoft.com/office/powerpoint/2010/main" val="1971956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CBF30D61CD8894B98F49CA8B873A6D8" ma:contentTypeVersion="13" ma:contentTypeDescription="新しいドキュメントを作成します。" ma:contentTypeScope="" ma:versionID="c7233fc9fd2c55ab87e37529d387ea87">
  <xsd:schema xmlns:xsd="http://www.w3.org/2001/XMLSchema" xmlns:xs="http://www.w3.org/2001/XMLSchema" xmlns:p="http://schemas.microsoft.com/office/2006/metadata/properties" xmlns:ns2="3a0fde84-67b6-494b-aa39-b14620c7a6de" xmlns:ns3="c6d3425a-e223-47f4-a101-44d2eef13b4e" targetNamespace="http://schemas.microsoft.com/office/2006/metadata/properties" ma:root="true" ma:fieldsID="5a41c7478f14b8a3e5142e90872a9e23" ns2:_="" ns3:_="">
    <xsd:import namespace="3a0fde84-67b6-494b-aa39-b14620c7a6de"/>
    <xsd:import namespace="c6d3425a-e223-47f4-a101-44d2eef13b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fde84-67b6-494b-aa39-b14620c7a6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81aa54e5-33a8-46a1-8571-23b455ecdd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3425a-e223-47f4-a101-44d2eef13b4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f40b8ca-0000-4daf-9bce-7c8172f05065}" ma:internalName="TaxCatchAll" ma:showField="CatchAllData" ma:web="c6d3425a-e223-47f4-a101-44d2eef13b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570696-C3EF-4E32-9210-5F1DED3AA2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880701-2041-4D59-B286-4CB17510B7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0fde84-67b6-494b-aa39-b14620c7a6de"/>
    <ds:schemaRef ds:uri="c6d3425a-e223-47f4-a101-44d2eef13b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33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笠原 マリコ</dc:creator>
  <cp:lastModifiedBy>LAVAモレラ岐阜店BACK用PC</cp:lastModifiedBy>
  <cp:revision>19</cp:revision>
  <dcterms:created xsi:type="dcterms:W3CDTF">2022-10-20T06:13:55Z</dcterms:created>
  <dcterms:modified xsi:type="dcterms:W3CDTF">2026-06-27T09:55:18Z</dcterms:modified>
</cp:coreProperties>
</file>