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8" r:id="rId2"/>
  </p:sldIdLst>
  <p:sldSz cx="7559675" cy="1069181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3F3F"/>
    <a:srgbClr val="BB1B21"/>
    <a:srgbClr val="FFA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 snapToObjects="1">
      <p:cViewPr>
        <p:scale>
          <a:sx n="100" d="100"/>
          <a:sy n="100" d="100"/>
        </p:scale>
        <p:origin x="1445" y="-2059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0A83-CF11-E844-80A9-81B00381C5DF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DF428-5CEB-4C45-9947-ECADDE1E1E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0A83-CF11-E844-80A9-81B00381C5DF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DF428-5CEB-4C45-9947-ECADDE1E1E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0A83-CF11-E844-80A9-81B00381C5DF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DF428-5CEB-4C45-9947-ECADDE1E1E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0A83-CF11-E844-80A9-81B00381C5DF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DF428-5CEB-4C45-9947-ECADDE1E1E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0A83-CF11-E844-80A9-81B00381C5DF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DF428-5CEB-4C45-9947-ECADDE1E1E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0A83-CF11-E844-80A9-81B00381C5DF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DF428-5CEB-4C45-9947-ECADDE1E1E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0A83-CF11-E844-80A9-81B00381C5DF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DF428-5CEB-4C45-9947-ECADDE1E1E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0A83-CF11-E844-80A9-81B00381C5DF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DF428-5CEB-4C45-9947-ECADDE1E1E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0A83-CF11-E844-80A9-81B00381C5DF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DF428-5CEB-4C45-9947-ECADDE1E1E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0A83-CF11-E844-80A9-81B00381C5DF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DF428-5CEB-4C45-9947-ECADDE1E1E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B0A83-CF11-E844-80A9-81B00381C5DF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DF428-5CEB-4C45-9947-ECADDE1E1E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AB0A83-CF11-E844-80A9-81B00381C5DF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DF428-5CEB-4C45-9947-ECADDE1E1E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456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1120298" y="4580052"/>
            <a:ext cx="6133170" cy="369332"/>
          </a:xfrm>
          <a:prstGeom prst="rect">
            <a:avLst/>
          </a:prstGeom>
          <a:noFill/>
        </p:spPr>
        <p:txBody>
          <a:bodyPr wrap="square" lIns="91440" tIns="0" rIns="91440" bIns="0">
            <a:spAutoFit/>
          </a:bodyPr>
          <a:lstStyle/>
          <a:p>
            <a:r>
              <a:rPr lang="ja-JP" altLang="en-US" sz="2400" cap="none" spc="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スタジオ工事のため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1120300" y="6185476"/>
            <a:ext cx="6439378" cy="369332"/>
          </a:xfrm>
          <a:prstGeom prst="rect">
            <a:avLst/>
          </a:prstGeom>
          <a:noFill/>
        </p:spPr>
        <p:txBody>
          <a:bodyPr wrap="square" lIns="91440" tIns="0" rIns="91440" bIns="0">
            <a:spAutoFit/>
          </a:bodyPr>
          <a:lstStyle/>
          <a:p>
            <a:r>
              <a:rPr lang="en-US" altLang="ja-JP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  <a:r>
              <a:rPr lang="ja-JP" altLang="en-US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</a:t>
            </a:r>
            <a:r>
              <a:rPr lang="ja-JP" altLang="en-US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r>
              <a:rPr lang="en-US" altLang="ja-JP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lang="ja-JP" altLang="en-US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金</a:t>
            </a:r>
            <a:r>
              <a:rPr lang="en-US" altLang="ja-JP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)/9</a:t>
            </a:r>
            <a:r>
              <a:rPr lang="ja-JP" altLang="en-US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r>
              <a:rPr lang="en-US" altLang="ja-JP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lang="ja-JP" altLang="en-US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金</a:t>
            </a:r>
            <a:r>
              <a:rPr lang="en-US" altLang="ja-JP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)/30</a:t>
            </a:r>
            <a:r>
              <a:rPr lang="ja-JP" altLang="en-US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r>
              <a:rPr lang="en-US" altLang="ja-JP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lang="ja-JP" altLang="en-US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金</a:t>
            </a:r>
            <a:r>
              <a:rPr lang="en-US" altLang="ja-JP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262967" y="9970383"/>
            <a:ext cx="2802466" cy="2000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ja-JP" altLang="en-US" sz="650" spc="-1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期間：●年●月</a:t>
            </a:r>
            <a:r>
              <a:rPr lang="en-US" altLang="ja-JP" sz="650" spc="-1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15</a:t>
            </a:r>
            <a:r>
              <a:rPr lang="ja-JP" altLang="en-US" sz="650" spc="-1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日～</a:t>
            </a:r>
            <a:endParaRPr kumimoji="1" lang="ja-JP" altLang="en-US" sz="650" spc="-100" dirty="0">
              <a:solidFill>
                <a:srgbClr val="433F3F"/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272698" y="1392352"/>
            <a:ext cx="5483702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0" rIns="91440" bIns="0">
            <a:spAutoFit/>
          </a:bodyPr>
          <a:lstStyle/>
          <a:p>
            <a:r>
              <a:rPr lang="ja-JP" altLang="en-US" sz="2800" b="1" cap="none" spc="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臨時休業・振替営業のお知らせ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1120300" y="5384243"/>
            <a:ext cx="6439377" cy="369332"/>
          </a:xfrm>
          <a:prstGeom prst="rect">
            <a:avLst/>
          </a:prstGeom>
          <a:noFill/>
        </p:spPr>
        <p:txBody>
          <a:bodyPr wrap="square" lIns="91440" tIns="0" rIns="91440" bIns="0">
            <a:spAutoFit/>
          </a:bodyPr>
          <a:lstStyle/>
          <a:p>
            <a:r>
              <a:rPr lang="en-US" altLang="ja-JP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  <a:r>
              <a:rPr lang="ja-JP" altLang="en-US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16</a:t>
            </a:r>
            <a:r>
              <a:rPr lang="ja-JP" altLang="en-US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r>
              <a:rPr lang="en-US" altLang="ja-JP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lang="ja-JP" altLang="en-US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金</a:t>
            </a:r>
            <a:r>
              <a:rPr lang="en-US" altLang="ja-JP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lang="ja-JP" altLang="en-US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～</a:t>
            </a:r>
            <a:r>
              <a:rPr lang="en-US" altLang="ja-JP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  <a:r>
              <a:rPr lang="ja-JP" altLang="en-US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29</a:t>
            </a:r>
            <a:r>
              <a:rPr lang="ja-JP" altLang="en-US" sz="2400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日（木）</a:t>
            </a:r>
            <a:endParaRPr lang="en-US" altLang="ja-JP" sz="2400" dirty="0">
              <a:ln w="17780" cmpd="sng">
                <a:noFill/>
                <a:prstDash val="solid"/>
                <a:miter lim="800000"/>
              </a:ln>
              <a:solidFill>
                <a:schemeClr val="tx1">
                  <a:lumMod val="75000"/>
                  <a:lumOff val="25000"/>
                </a:schemeClr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1242537" y="6554809"/>
            <a:ext cx="6133623" cy="24432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ja-JP" altLang="en-US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モレラ岐阜店</a:t>
            </a:r>
            <a:r>
              <a:rPr lang="ja-JP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が、メイン店舗のお客様は休業期間中、他店利用料を無料とさせていただきます。</a:t>
            </a:r>
            <a:endParaRPr lang="en-US" altLang="ja-JP" sz="900" dirty="0">
              <a:solidFill>
                <a:srgbClr val="433F3F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just">
              <a:lnSpc>
                <a:spcPct val="200000"/>
              </a:lnSpc>
            </a:pPr>
            <a:r>
              <a:rPr lang="ja-JP" altLang="en-US" sz="9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モレラ岐阜店をプラス</a:t>
            </a:r>
            <a:r>
              <a:rPr lang="en-US" altLang="ja-JP" sz="9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</a:t>
            </a:r>
            <a:r>
              <a:rPr lang="ja-JP" altLang="en-US" sz="9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店舗にされているお客様は、メイン店舗の定休日に限り岐阜県内・ヨシヅヤ新稲沢の他店利用料を無料とさせていただきます。</a:t>
            </a:r>
            <a:endParaRPr lang="en-US" altLang="ja-JP" sz="9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just">
              <a:lnSpc>
                <a:spcPct val="200000"/>
              </a:lnSpc>
            </a:pPr>
            <a:r>
              <a:rPr lang="ja-JP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また、</a:t>
            </a:r>
            <a:r>
              <a:rPr lang="ja-JP" altLang="en-US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モレラ岐阜店</a:t>
            </a:r>
            <a:r>
              <a:rPr lang="ja-JP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が、メイン店舗のお客様につきましては、ご継続への感謝をこめて、</a:t>
            </a:r>
            <a:endParaRPr lang="en-US" altLang="ja-JP" sz="900" dirty="0">
              <a:solidFill>
                <a:srgbClr val="433F3F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just">
              <a:lnSpc>
                <a:spcPct val="200000"/>
              </a:lnSpc>
            </a:pPr>
            <a:r>
              <a:rPr lang="en-US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LAVA</a:t>
            </a:r>
            <a:r>
              <a:rPr lang="ja-JP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ポイント</a:t>
            </a:r>
            <a:r>
              <a:rPr lang="en-US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5,000</a:t>
            </a:r>
            <a:r>
              <a:rPr lang="ja-JP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円分を付与させていただきます。</a:t>
            </a:r>
          </a:p>
          <a:p>
            <a:pPr algn="just">
              <a:lnSpc>
                <a:spcPct val="200000"/>
              </a:lnSpc>
            </a:pPr>
            <a:r>
              <a:rPr lang="ja-JP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lang="en-US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  <a:r>
              <a:rPr lang="ja-JP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</a:t>
            </a:r>
            <a:r>
              <a:rPr lang="ja-JP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r>
              <a:rPr lang="en-US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lang="ja-JP" altLang="en-US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木</a:t>
            </a:r>
            <a:r>
              <a:rPr lang="en-US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lang="ja-JP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時点で、</a:t>
            </a:r>
            <a:r>
              <a:rPr lang="ja-JP" altLang="en-US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モレラ岐阜店</a:t>
            </a:r>
            <a:r>
              <a:rPr lang="ja-JP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がメイン店舗のマンスリーメンバーの方が対象</a:t>
            </a:r>
            <a:r>
              <a:rPr lang="ja-JP" altLang="en-US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（プラス</a:t>
            </a:r>
            <a:r>
              <a:rPr lang="en-US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</a:t>
            </a:r>
            <a:r>
              <a:rPr lang="ja-JP" altLang="en-US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店舗、休会除く）</a:t>
            </a:r>
            <a:endParaRPr lang="ja-JP" altLang="ja-JP" sz="900" dirty="0">
              <a:solidFill>
                <a:srgbClr val="433F3F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just">
              <a:lnSpc>
                <a:spcPct val="200000"/>
              </a:lnSpc>
            </a:pPr>
            <a:r>
              <a:rPr lang="ja-JP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※ポイントは、</a:t>
            </a:r>
            <a:r>
              <a:rPr lang="en-US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  <a:r>
              <a:rPr lang="ja-JP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</a:t>
            </a:r>
            <a:r>
              <a:rPr lang="ja-JP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r>
              <a:rPr lang="en-US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lang="ja-JP" altLang="en-US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木</a:t>
            </a:r>
            <a:r>
              <a:rPr lang="en-US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lang="ja-JP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中に付与予定</a:t>
            </a:r>
          </a:p>
          <a:p>
            <a:pPr algn="just">
              <a:lnSpc>
                <a:spcPct val="200000"/>
              </a:lnSpc>
            </a:pPr>
            <a:r>
              <a:rPr lang="ja-JP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※ポイントの有効期限は、</a:t>
            </a:r>
            <a:r>
              <a:rPr lang="en-US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2026</a:t>
            </a:r>
            <a:r>
              <a:rPr lang="ja-JP" altLang="en-US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</a:t>
            </a:r>
            <a:r>
              <a:rPr lang="ja-JP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月末日です</a:t>
            </a:r>
          </a:p>
          <a:p>
            <a:pPr algn="just">
              <a:lnSpc>
                <a:spcPct val="200000"/>
              </a:lnSpc>
            </a:pPr>
            <a:r>
              <a:rPr lang="ja-JP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※ポイントは、</a:t>
            </a:r>
            <a:r>
              <a:rPr lang="en-US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LAVA</a:t>
            </a:r>
            <a:r>
              <a:rPr lang="ja-JP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店頭や</a:t>
            </a:r>
            <a:r>
              <a:rPr lang="en-US" altLang="ja-JP" sz="900" dirty="0" err="1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Lapre</a:t>
            </a:r>
            <a:r>
              <a:rPr lang="ja-JP" altLang="ja-JP" sz="900" dirty="0" err="1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での</a:t>
            </a:r>
            <a:r>
              <a:rPr lang="ja-JP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お買いものに</a:t>
            </a:r>
            <a:r>
              <a:rPr lang="en-US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100</a:t>
            </a:r>
            <a:r>
              <a:rPr lang="ja-JP" altLang="ja-JP" sz="900" dirty="0">
                <a:solidFill>
                  <a:srgbClr val="433F3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円単位でご利用いただけます</a:t>
            </a:r>
            <a:endParaRPr lang="ja-JP" altLang="en-US" sz="1600" dirty="0">
              <a:ln w="17780" cmpd="sng">
                <a:noFill/>
                <a:prstDash val="solid"/>
                <a:miter lim="800000"/>
              </a:ln>
              <a:solidFill>
                <a:srgbClr val="433F3F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7089702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526</TotalTime>
  <Words>213</Words>
  <Application>Microsoft Office PowerPoint</Application>
  <PresentationFormat>ユーザー設定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ゴシック</vt:lpstr>
      <vt:lpstr>Arial</vt:lpstr>
      <vt:lpstr>Calibri</vt:lpstr>
      <vt:lpstr>Calibri Light</vt:lpstr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Microsoft Office ユーザー</dc:creator>
  <cp:lastModifiedBy>LAVAモレラ岐阜店BACK用PC</cp:lastModifiedBy>
  <cp:revision>70</cp:revision>
  <cp:lastPrinted>2024-05-08T06:38:00Z</cp:lastPrinted>
  <dcterms:created xsi:type="dcterms:W3CDTF">2018-10-04T01:47:26Z</dcterms:created>
  <dcterms:modified xsi:type="dcterms:W3CDTF">2026-10-09T06:12:29Z</dcterms:modified>
</cp:coreProperties>
</file>